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20"/>
  </p:notesMasterIdLst>
  <p:handoutMasterIdLst>
    <p:handoutMasterId r:id="rId21"/>
  </p:handoutMasterIdLst>
  <p:sldIdLst>
    <p:sldId id="3376" r:id="rId6"/>
    <p:sldId id="1605" r:id="rId7"/>
    <p:sldId id="1616" r:id="rId8"/>
    <p:sldId id="1607" r:id="rId9"/>
    <p:sldId id="1613" r:id="rId10"/>
    <p:sldId id="1617" r:id="rId11"/>
    <p:sldId id="1614" r:id="rId12"/>
    <p:sldId id="1592" r:id="rId13"/>
    <p:sldId id="266" r:id="rId14"/>
    <p:sldId id="1608" r:id="rId15"/>
    <p:sldId id="3378" r:id="rId16"/>
    <p:sldId id="1615" r:id="rId17"/>
    <p:sldId id="1612" r:id="rId18"/>
    <p:sldId id="1840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KMUG Template" id="{888AB95E-1B7E-4E95-8F39-C5D0E8372BC2}">
          <p14:sldIdLst>
            <p14:sldId id="3376"/>
            <p14:sldId id="1605"/>
            <p14:sldId id="1616"/>
            <p14:sldId id="1607"/>
            <p14:sldId id="1613"/>
            <p14:sldId id="1617"/>
            <p14:sldId id="1614"/>
            <p14:sldId id="1592"/>
            <p14:sldId id="266"/>
            <p14:sldId id="1608"/>
            <p14:sldId id="3378"/>
            <p14:sldId id="1615"/>
            <p14:sldId id="1612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F14001"/>
    <a:srgbClr val="303030"/>
    <a:srgbClr val="D83B01"/>
    <a:srgbClr val="FFFFFF"/>
    <a:srgbClr val="1A1919"/>
    <a:srgbClr val="BDBDBD"/>
    <a:srgbClr val="D2D2D2"/>
    <a:srgbClr val="E6E6E6"/>
    <a:srgbClr val="FF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5" autoAdjust="0"/>
    <p:restoredTop sz="97271" autoAdjust="0"/>
  </p:normalViewPr>
  <p:slideViewPr>
    <p:cSldViewPr snapToGrid="0">
      <p:cViewPr varScale="1">
        <p:scale>
          <a:sx n="106" d="100"/>
          <a:sy n="106" d="100"/>
        </p:scale>
        <p:origin x="78" y="22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12/14/2018 6:58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12/14/2018 6:58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6:58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20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6:58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55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7:00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2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6:58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7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6:58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52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6:58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8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12/14/2018 6:58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00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12/14/2018 6:58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C8FD5-1D5C-4F01-AB86-F237B485A354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3" name="Picture 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F1AF906-7D17-4082-9AB7-86EB289575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FDFA97A9-459E-4629-92A3-4293210784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CF36C2-A997-4EB7-9489-030430482A5E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DE15158F-0695-4368-A7F6-A46F5CA429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47A846-40F1-4FEB-A7B1-8C1BAB322ED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EE1D62-A0E3-4173-BA60-E0813D24681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CB6D75-77C1-45AB-8A39-037542FF4E6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1EF628-1667-44AD-A434-2E047686A8E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796AB0-241D-4724-AA1D-4F70A24646E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2DF7A0-24CB-49B3-A725-73CDB57CA65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34B14-A238-452C-869A-01DBBF7B5CF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3D9F46-566C-410B-89CD-1864B6E0CA4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3E59D8-1B15-49DB-8C08-41BB6299693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C640B-4714-4989-9FC3-D2A059D79F9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25D97D-ADA1-4970-A4AC-FA4FF3641F5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5F6938-BD2F-46FB-A744-AE631E398E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F9295D-75C2-4B28-BAD7-6DE9B7CFC94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B8DA83-5858-4BB6-A4ED-4E4D6B36555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8A314-E0F9-4F24-A9A5-D7C73BB5E28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A0139-FAB8-4B8F-9485-9B2D7BFB178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7F55E6-A487-4207-B84D-8CAED083CB4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EF5E49-A721-4722-9779-08C0D5CA39B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80909-1283-4C56-B0DE-75E48A5CEC5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15F7F6-DA25-467D-BB9B-9ED850105C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880554-4BBA-4768-8E42-AD8790E48A70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DF8A7-A340-42D0-B6D9-C409D2722370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E102D0-6991-4841-9DCE-AE071A4DA34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30C4B5-BF41-4016-90BE-A86C0DDBB77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CC55E8-08CE-4420-BA1A-62BE1ED13DA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178334-3418-431D-B8C2-B138D959C93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BABD17-60FC-4CCE-B420-A5ACA66BF9E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1600-7BD5-4A1E-8E38-403EE4DBF5F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F3F3F-6077-4566-B18E-92C794E1EF4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E30E3-E356-46BD-914A-B40AB532BA4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6B37B-88DC-4AE3-AA66-D44C32D8A8A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92379-B619-465F-B909-53D6A841B4C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91C263-FCF0-486C-878F-378FC22B39C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AC8178-9568-4FC2-9E30-C6BE84ABC82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497995-EA81-4B43-B464-48166F8921D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1D2AC-B6FC-4DA5-8352-942348F993C4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E0A46-B6B4-4948-85A7-A454750AE07B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6" name="Picture 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192639B-5949-4F80-9C68-F88672482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7B025952-3D39-4677-B653-355DAF14C5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CEDEB6-E1CA-4E77-8F7B-30327276792B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E9968-AEB1-46BB-AF96-4AB80103B1D6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F068-4C13-4036-9F15-0D11D96AC09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841CB-5C70-4418-AA5C-F067017F02DB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554C7B-E21A-4D45-927C-2EFC359A850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A7D15103-EC08-416B-BEBC-242BE37214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9338" y="1068622"/>
            <a:ext cx="10224655" cy="5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18897-D3F6-4D4B-B9C1-5D2B4D5C3EC5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0" name="Picture 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2E3D751-9437-4334-94C4-ECF57C0BC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26F0FFCF-D407-430D-9355-EEEA2CAD8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148789-2A4B-4CD3-84FB-E5B6D89B5925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3B564-A5B5-42C3-926F-35FEF1D78421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65DDE-0E34-4D31-9C6F-4BA03EF9BF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4DCA5-29F8-41BD-B942-241362E2305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8F407-9CB0-431C-A813-6F1900AB20D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D94A-A228-46F8-845C-EF5D3EC75CC0}"/>
              </a:ext>
            </a:extLst>
          </p:cNvPr>
          <p:cNvGrpSpPr/>
          <p:nvPr userDrawn="1"/>
        </p:nvGrpSpPr>
        <p:grpSpPr>
          <a:xfrm>
            <a:off x="7935191" y="479816"/>
            <a:ext cx="3962477" cy="655769"/>
            <a:chOff x="7935191" y="479816"/>
            <a:chExt cx="3962477" cy="655769"/>
          </a:xfrm>
        </p:grpSpPr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56C35CD-D0EF-4833-8FAC-D9BF39A5F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AE07D78C-6E7B-4AA3-A170-1A2DB0B23C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134B45-20D2-4B0C-AE53-C1F19E1FFA80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F013D-C13D-4659-B6CD-09046208B24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8FA8F-6AF8-41E8-AB09-DF3674E60ED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999783-BCC8-49A8-836D-29141164B6C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5D8887-0510-4965-A1F6-4BAC74EA8B7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8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E226A9-26E8-4AB9-A18F-B7112B5FC66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0FD3D-CD0F-4140-9415-9CFD346EC1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8D5AE8-02BD-436C-AE07-BDB9BAA2EF5A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771258-1069-4222-A93F-82C9464F6CF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110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C379A-4F26-42B8-B22C-4F9DDA3D644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29BAB9-29E7-47C9-99EB-CB81FCD547D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78429F-7BD2-4EB0-A399-CE918F8D2C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12F363-D6E6-4C59-B893-14DD9E770A3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0876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979822-761A-4302-BF4B-09852B29B0A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57B33-AE4E-48B9-822F-82ECFE59B42D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CBBFA-FFEF-4B01-9A6C-F48C01E0A3EF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453E4A-8E7B-4388-BA6D-6B9566152FC2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2465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6B16C-3A3D-42B8-9E7A-4DE23A6565D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31F10F-758F-4076-A699-52CC451A9AD6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E155-2113-4C09-8EB2-B40D1B2059B2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31C568-6B85-46FB-8AB4-D625617AC72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4282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3C9D91-A1BA-44AB-897E-3BB6646D4638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AF712-1B7A-4028-B2EC-EE78DDDAFA8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87A019-EC80-45A5-934B-6373DED363A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C0A9AE-99AB-4594-80CB-BD61F5E653A5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431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AA33E8-9CF6-46F3-80AB-DD4129ED87F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BE0F22-8ACF-4265-8E20-FE48986A1DC3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85890E-D9AB-451B-8D26-95C8EC1E9ED5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27D44E-BE56-4949-86F8-4BD08CE8D04B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428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A4F56-8A88-40A7-8B41-4ED74712D535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46CE93-2986-465F-B717-F4984E63569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5C56A7-EA13-4DA2-8B5C-EC74C75FFC8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9AD0FE-4682-4B91-9ECE-BD4D1BCAEE9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488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quare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8144E-658A-487E-8860-685D3CEA06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D6A04D-521B-437C-9BC8-F062BDC1852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CB6184-582B-48CD-B63C-45591AA9A77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6931D7-2DAE-4B13-AEFF-F37B5C73B296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380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Photo body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AD6A3-CA25-4622-BB85-1DCBC3E5E204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FFC975-47FC-4F13-8433-397A383D985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E31662-E475-4FD0-BA8E-F291EFCD597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33E365-4DC5-49FC-8B0A-769285D42E10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75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1F392-FABB-4619-A4DD-AE7B4B0EC32A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C40BBE-EB3D-4D51-8AC1-9B45761AC59A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99D378-F650-4BE1-AED0-03DEFD6707B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32818B-7FE7-44C8-B727-2082AB20A03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A2E532-E92A-4D34-8D70-C34D853636E9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285FE-2A49-49BF-8D04-51BC84D84457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0CC3E-3A15-4083-BD1F-B1D0A60CCE83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738A85-9DF3-4942-852C-68214D48879C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FAE8C6-F4B1-4877-805C-C5F49FB7DB9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9B7949-67D5-4A9C-9F8D-5B03BB61EC3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8A715-5D61-4654-80F2-87423C1C7661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978607-7DE9-4365-8954-64866DB50A5F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954C7-2477-42A8-A72F-E7F1A0B56DBD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BD3CDE-D901-41C6-9209-3BF9E78CF98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624059-8FEF-4234-A859-12DF96658C39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33B731-485A-401B-9138-E4759CEC8CE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E1491-039F-4A29-997B-95C1364EEE7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B1E915-7C5E-47A3-B17B-7139E454FD0C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59D17-0CFA-4CDF-BA9A-87B7E0E3BBAC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E6059A-9E37-4FDE-B385-BA59B7849903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9545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2A0F54-EEDF-4E6D-A96C-D0B17A484F53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DE225-171A-41B2-9527-0C42A79D08B5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F623-FCC9-46D2-BC39-9365583E01B8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112FA-3C5E-417E-B6B4-A509EA7DF548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382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6EED30-F967-47F0-AC02-EB7FD104376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14615E-4305-4101-B8E5-825BD6393798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2CDB6-7525-4474-A291-4C7648A88BCE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615B36-4A50-4AB5-94E7-299B04E76C11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40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016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56072"/>
            <a:ext cx="8067822" cy="1814086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3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712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56072"/>
            <a:ext cx="8067822" cy="1814086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01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2309B-B42D-4D74-9486-7350909B238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8FAEE-568B-45F9-B661-B610DA271284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C10B7C-A6DF-472F-B2E7-F8559F93C2B0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6DA5DF-9BFB-4327-ACDD-AA572BA7606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761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C9D3-619B-4A31-877A-A1E55B9D89CC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EE2031-4A61-4071-8A6F-C14BB1B0E14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52B0B3-5F6D-4CAA-B7FA-EEA670808C54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99052-1192-4F0A-BF5A-A62D948636FE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E44429-5680-4FD4-A01D-DAB2108F769B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FC333-7814-4E05-8BE8-28E46E2A3E61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99032-DEA6-420A-A18B-BD7BBE196E8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9DFC3-E2ED-4248-A43B-F4A19CFED03A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EE73D8-D852-4970-8EC2-F34E9D47B0F2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2BBFBE-559C-4C44-843D-EB5C2A16331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52EE76-5FEF-4253-B647-480231EDC2D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84809-21B0-431F-A8AD-219A8C26E1A9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C428D-1219-4A32-9E52-7B33F3FCBAC7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31F1E-5FA9-4D53-AAC8-C5FA3F48A619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B330AC-8EDD-489D-9E19-3457A842351D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94AF87-144E-4052-A790-62FEDFB0A97D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- half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8D0C5E-198C-45B5-A44F-50CB930CC68E}"/>
              </a:ext>
            </a:extLst>
          </p:cNvPr>
          <p:cNvGrpSpPr/>
          <p:nvPr userDrawn="1"/>
        </p:nvGrpSpPr>
        <p:grpSpPr>
          <a:xfrm>
            <a:off x="584200" y="6510544"/>
            <a:ext cx="10942461" cy="395625"/>
            <a:chOff x="584200" y="6510544"/>
            <a:chExt cx="10942461" cy="3956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B24CAF-5D2E-4A48-901C-9A4CFE13A8F2}"/>
                </a:ext>
              </a:extLst>
            </p:cNvPr>
            <p:cNvSpPr txBox="1"/>
            <p:nvPr userDrawn="1"/>
          </p:nvSpPr>
          <p:spPr>
            <a:xfrm>
              <a:off x="584200" y="6536837"/>
              <a:ext cx="319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www.bootcamp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.com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D80327-9A0B-4426-9D3C-C946B94B19B6}"/>
                </a:ext>
              </a:extLst>
            </p:cNvPr>
            <p:cNvSpPr/>
            <p:nvPr userDrawn="1"/>
          </p:nvSpPr>
          <p:spPr>
            <a:xfrm>
              <a:off x="9476100" y="6510544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#Global</a:t>
              </a:r>
              <a:r>
                <a:rPr lang="en-IN" b="1" dirty="0">
                  <a:solidFill>
                    <a:srgbClr val="FF320E"/>
                  </a:solidFill>
                  <a:latin typeface="Rockwell Condensed" panose="02060603050405020104" pitchFamily="18" charset="0"/>
                </a:rPr>
                <a:t>AI</a:t>
              </a:r>
              <a:r>
                <a:rPr lang="en-IN" b="1" dirty="0">
                  <a:latin typeface="Rockwell Condensed" panose="02060603050405020104" pitchFamily="18" charset="0"/>
                </a:rPr>
                <a:t>Bootcamp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2C26EB-0818-4A33-9065-E0C536041257}"/>
                </a:ext>
              </a:extLst>
            </p:cNvPr>
            <p:cNvSpPr/>
            <p:nvPr userDrawn="1"/>
          </p:nvSpPr>
          <p:spPr>
            <a:xfrm>
              <a:off x="6033358" y="6542223"/>
              <a:ext cx="984565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#</a:t>
              </a:r>
              <a:r>
                <a:rPr lang="en-IN" b="1" baseline="0" dirty="0">
                  <a:solidFill>
                    <a:srgbClr val="F14001"/>
                  </a:solidFill>
                  <a:latin typeface="Rockwell Condensed" panose="02060603050405020104" pitchFamily="18" charset="0"/>
                </a:rPr>
                <a:t>LK</a:t>
              </a:r>
              <a:r>
                <a:rPr lang="en-IN" b="1" dirty="0">
                  <a:latin typeface="Rockwell Condensed" panose="02060603050405020104" pitchFamily="18" charset="0"/>
                </a:rPr>
                <a:t>MUG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92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749" r:id="rId20"/>
    <p:sldLayoutId id="2147484750" r:id="rId21"/>
    <p:sldLayoutId id="2147484751" r:id="rId2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meetup.com/lk-mug/" TargetMode="External"/><Relationship Id="rId7" Type="http://schemas.openxmlformats.org/officeDocument/2006/relationships/hyperlink" Target="https://www.meetup.com/letterkennyjs" TargetMode="External"/><Relationship Id="rId2" Type="http://schemas.openxmlformats.org/officeDocument/2006/relationships/hyperlink" Target="http://www.lk-mug.org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meetup.com/thingx-ly" TargetMode="External"/><Relationship Id="rId5" Type="http://schemas.openxmlformats.org/officeDocument/2006/relationships/hyperlink" Target="https://www.facebook.com/lkmsug" TargetMode="External"/><Relationship Id="rId4" Type="http://schemas.openxmlformats.org/officeDocument/2006/relationships/hyperlink" Target="https://www.twitter.com/lkmsug" TargetMode="External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jp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.jpg"/><Relationship Id="rId5" Type="http://schemas.openxmlformats.org/officeDocument/2006/relationships/image" Target="../media/image17.PNG"/><Relationship Id="rId10" Type="http://schemas.openxmlformats.org/officeDocument/2006/relationships/image" Target="../media/image19.gif"/><Relationship Id="rId4" Type="http://schemas.openxmlformats.org/officeDocument/2006/relationships/image" Target="../media/image11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565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2195-6AFF-4957-90FD-F14F7180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4710532"/>
            <a:ext cx="8067822" cy="999376"/>
          </a:xfrm>
        </p:spPr>
        <p:txBody>
          <a:bodyPr/>
          <a:lstStyle/>
          <a:p>
            <a:r>
              <a:rPr lang="en-US" dirty="0"/>
              <a:t>LK-MUG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78A4E-0F8A-43D1-AC4D-AFF61B0C56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994" y="5415132"/>
            <a:ext cx="8359808" cy="715829"/>
          </a:xfrm>
        </p:spPr>
        <p:txBody>
          <a:bodyPr/>
          <a:lstStyle/>
          <a:p>
            <a:r>
              <a:rPr lang="en-US" dirty="0"/>
              <a:t>Letterkenny DotNet Azure User Group (Letterkenny Microsoft User Group)</a:t>
            </a:r>
          </a:p>
          <a:p>
            <a:r>
              <a:rPr lang="en-US" dirty="0">
                <a:solidFill>
                  <a:srgbClr val="00BCF2"/>
                </a:solidFill>
              </a:rPr>
              <a:t>- An ultimate Microsoft developer and IT Pro community for Donegal.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3A852-0D34-4DF1-987B-8BCC03A7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807" y="862100"/>
            <a:ext cx="6488005" cy="3530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262363-CF74-4DF6-A277-77836D4F8720}"/>
              </a:ext>
            </a:extLst>
          </p:cNvPr>
          <p:cNvSpPr/>
          <p:nvPr/>
        </p:nvSpPr>
        <p:spPr bwMode="auto">
          <a:xfrm>
            <a:off x="455993" y="862100"/>
            <a:ext cx="4870337" cy="353083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568" dirty="0"/>
              <a:t>We are a Microsoft recognized user group established in Letterkenny, work under the umbrella of .NET foundation.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All skill levels are welcome.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We are committed to helping you learn and share things about .NET, Office-365, SharePoint and Azure Cloud.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Our community brings all students, enthusiasts, experts and professionals working in and around Letterkenny/Donegal.</a:t>
            </a:r>
          </a:p>
          <a:p>
            <a:pPr marL="280121" indent="-280121">
              <a:buFont typeface="Wingdings" panose="05000000000000000000" pitchFamily="2" charset="2"/>
              <a:buChar char="ü"/>
            </a:pPr>
            <a:r>
              <a:rPr lang="en-US" sz="1568" dirty="0"/>
              <a:t>Time to time you will be seeing events organized by Microsoft and MVPs to provide best-in-class learning experience for Microsoft Technology enthusiasts.</a:t>
            </a:r>
            <a:endParaRPr lang="en-US" sz="1078" dirty="0"/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CEDC9-DDE0-4A70-81AB-859E792A56C6}"/>
              </a:ext>
            </a:extLst>
          </p:cNvPr>
          <p:cNvSpPr txBox="1"/>
          <p:nvPr/>
        </p:nvSpPr>
        <p:spPr>
          <a:xfrm>
            <a:off x="2236309" y="98070"/>
            <a:ext cx="7380677" cy="724143"/>
          </a:xfrm>
          <a:prstGeom prst="rect">
            <a:avLst/>
          </a:prstGeom>
          <a:solidFill>
            <a:srgbClr val="92D050"/>
          </a:solidFill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i="1" dirty="0"/>
              <a:t>LK Community is for everyone interested in Microsoft .NET, Office-365, SharePoint, Azure cloud platform and other Microsoft Open Source initiatives.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B1638ED-17FB-4026-AD7E-F3DA1AEF25A0}"/>
              </a:ext>
            </a:extLst>
          </p:cNvPr>
          <p:cNvSpPr/>
          <p:nvPr/>
        </p:nvSpPr>
        <p:spPr bwMode="auto">
          <a:xfrm>
            <a:off x="8407247" y="4519849"/>
            <a:ext cx="3328760" cy="1792851"/>
          </a:xfrm>
          <a:prstGeom prst="wedgeRectCallou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b="1" dirty="0"/>
              <a:t>Attention!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/>
              <a:t>Looking for local speakers to future UG sessions in Letterkenny. If you are interested to take up any sessions, please email 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b="1" dirty="0"/>
              <a:t>lk-mug@outlook.com </a:t>
            </a:r>
            <a:endParaRPr lang="en-US" sz="15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28097-352C-476B-8334-6D88160FAE9F}"/>
              </a:ext>
            </a:extLst>
          </p:cNvPr>
          <p:cNvSpPr>
            <a:spLocks/>
          </p:cNvSpPr>
          <p:nvPr/>
        </p:nvSpPr>
        <p:spPr>
          <a:xfrm>
            <a:off x="10869600" y="202701"/>
            <a:ext cx="1018101" cy="5148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/>
          <a:lstStyle/>
          <a:p>
            <a:pPr algn="ctr">
              <a:lnSpc>
                <a:spcPts val="1961"/>
              </a:lnSpc>
            </a:pPr>
            <a:r>
              <a:rPr lang="en-IN" sz="1100" dirty="0">
                <a:cs typeface="Segoe UI" panose="020B0502040204020203" pitchFamily="34" charset="0"/>
              </a:rPr>
              <a:t>Letterkenny</a:t>
            </a:r>
          </a:p>
          <a:p>
            <a:pPr algn="ctr">
              <a:lnSpc>
                <a:spcPts val="1961"/>
              </a:lnSpc>
            </a:pPr>
            <a:r>
              <a:rPr lang="en-IN" sz="2400" b="1" dirty="0">
                <a:cs typeface="Segoe UI" panose="020B0502040204020203" pitchFamily="34" charset="0"/>
              </a:rPr>
              <a:t>.MUG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1A2838-8083-488D-8D09-DE62C85D3E82}"/>
              </a:ext>
            </a:extLst>
          </p:cNvPr>
          <p:cNvSpPr txBox="1">
            <a:spLocks/>
          </p:cNvSpPr>
          <p:nvPr/>
        </p:nvSpPr>
        <p:spPr>
          <a:xfrm>
            <a:off x="457900" y="6103316"/>
            <a:ext cx="2649147" cy="501875"/>
          </a:xfrm>
          <a:prstGeom prst="rect">
            <a:avLst/>
          </a:prstGeom>
          <a:noFill/>
        </p:spPr>
        <p:txBody>
          <a:bodyPr vert="horz" lIns="0" tIns="91427" rIns="146284" bIns="91427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4" kern="1200" spc="-147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B65D"/>
                </a:solidFill>
                <a:latin typeface="+mn-lt"/>
              </a:rPr>
              <a:t>Letterkenny, Donegal, Ireland</a:t>
            </a:r>
          </a:p>
        </p:txBody>
      </p:sp>
    </p:spTree>
    <p:extLst>
      <p:ext uri="{BB962C8B-B14F-4D97-AF65-F5344CB8AC3E}">
        <p14:creationId xmlns:p14="http://schemas.microsoft.com/office/powerpoint/2010/main" val="324832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5F4-38F1-4314-A3FF-0C8857C3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Events</a:t>
            </a:r>
          </a:p>
        </p:txBody>
      </p:sp>
      <p:pic>
        <p:nvPicPr>
          <p:cNvPr id="6146" name="Picture 2" descr="https://secure.meetupstatic.com/photos/event/7/a/e/7/highres_475951463.jpeg">
            <a:extLst>
              <a:ext uri="{FF2B5EF4-FFF2-40B4-BE49-F238E27FC236}">
                <a16:creationId xmlns:a16="http://schemas.microsoft.com/office/drawing/2014/main" id="{51E551BC-98C0-46E5-A947-22AC42B6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5" y="1961296"/>
            <a:ext cx="5527953" cy="310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AFA30A-995E-4C24-9F54-476DA02873BC}"/>
              </a:ext>
            </a:extLst>
          </p:cNvPr>
          <p:cNvSpPr/>
          <p:nvPr/>
        </p:nvSpPr>
        <p:spPr bwMode="auto">
          <a:xfrm>
            <a:off x="6657717" y="3324475"/>
            <a:ext cx="4995806" cy="32936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 series of Technical webinars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 platform for new speakers in the community.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 can join from any where.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 are the speaker.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You decide your topic.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 will support you.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B0BAE-E47E-4433-8B85-E59145D0CBFE}"/>
              </a:ext>
            </a:extLst>
          </p:cNvPr>
          <p:cNvSpPr/>
          <p:nvPr/>
        </p:nvSpPr>
        <p:spPr>
          <a:xfrm>
            <a:off x="385614" y="5502585"/>
            <a:ext cx="6094444" cy="63362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r>
              <a:rPr lang="en-GB" sz="1730" dirty="0">
                <a:solidFill>
                  <a:srgbClr val="333333"/>
                </a:solidFill>
                <a:latin typeface="Segoe UI" panose="020B0502040204020203" pitchFamily="34" charset="0"/>
              </a:rPr>
              <a:t>First Episode(2018/19) is scheduled to start on November’27th. - .NET Conf – Introduction to .NET Core 2.1</a:t>
            </a:r>
            <a:endParaRPr lang="en-IN" sz="173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91C012-5F3B-7E47-B09B-D9B7910083A9}"/>
              </a:ext>
            </a:extLst>
          </p:cNvPr>
          <p:cNvSpPr/>
          <p:nvPr/>
        </p:nvSpPr>
        <p:spPr bwMode="auto">
          <a:xfrm>
            <a:off x="6657717" y="251481"/>
            <a:ext cx="4995806" cy="2892633"/>
          </a:xfrm>
          <a:prstGeom prst="roundRect">
            <a:avLst/>
          </a:prstGeom>
          <a:solidFill>
            <a:srgbClr val="00B050"/>
          </a:solidFill>
          <a:ln>
            <a:solidFill>
              <a:srgbClr val="00BCF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961" i="1" dirty="0"/>
              <a:t>“ Think of the </a:t>
            </a:r>
            <a:r>
              <a:rPr lang="en-IN" sz="1961" b="1" i="1" dirty="0"/>
              <a:t>Talking Tech Edge</a:t>
            </a:r>
            <a:r>
              <a:rPr lang="en-IN" sz="1961" i="1" dirty="0"/>
              <a:t> as your technology scout, bringing to you</a:t>
            </a:r>
            <a:endParaRPr lang="en-IN" sz="1961" dirty="0"/>
          </a:p>
          <a:p>
            <a:r>
              <a:rPr lang="en-IN" sz="1961" i="1" dirty="0"/>
              <a:t>regular updates on the latest advances from tech industry, individuals, and academia worldwide in a short,</a:t>
            </a:r>
            <a:endParaRPr lang="en-IN" sz="1961" dirty="0"/>
          </a:p>
          <a:p>
            <a:r>
              <a:rPr lang="en-IN" sz="1961" i="1" dirty="0"/>
              <a:t>quickly digestible form that will serve to both inform and inspire our next gen of speakers.”</a:t>
            </a:r>
            <a:endParaRPr lang="en-IN" sz="1961" dirty="0"/>
          </a:p>
          <a:p>
            <a:r>
              <a:rPr lang="en-IN" sz="1961" dirty="0"/>
              <a:t> 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4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844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5F4-38F1-4314-A3FF-0C8857C3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Events</a:t>
            </a:r>
          </a:p>
        </p:txBody>
      </p:sp>
      <p:pic>
        <p:nvPicPr>
          <p:cNvPr id="7170" name="Picture 2" descr="https://secure.meetupstatic.com/photos/event/6/8/b/6/highres_475766806.jpeg">
            <a:extLst>
              <a:ext uri="{FF2B5EF4-FFF2-40B4-BE49-F238E27FC236}">
                <a16:creationId xmlns:a16="http://schemas.microsoft.com/office/drawing/2014/main" id="{2628190F-69CA-40EF-A11F-17FEB6B1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4" y="1775940"/>
            <a:ext cx="4412413" cy="24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7E3228-8514-4CD3-B0FC-E40DFF812249}"/>
              </a:ext>
            </a:extLst>
          </p:cNvPr>
          <p:cNvSpPr/>
          <p:nvPr/>
        </p:nvSpPr>
        <p:spPr bwMode="auto">
          <a:xfrm>
            <a:off x="4868407" y="1775940"/>
            <a:ext cx="3433799" cy="91703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730" b="1" dirty="0"/>
              <a:t>Azure DevOps Community Launch - Letterkenny - 8' January 2019</a:t>
            </a:r>
          </a:p>
        </p:txBody>
      </p:sp>
      <p:pic>
        <p:nvPicPr>
          <p:cNvPr id="7174" name="Picture 6" descr="https://secure.meetupstatic.com/photos/event/1/e/b/b/highres_474967867.jpeg">
            <a:extLst>
              <a:ext uri="{FF2B5EF4-FFF2-40B4-BE49-F238E27FC236}">
                <a16:creationId xmlns:a16="http://schemas.microsoft.com/office/drawing/2014/main" id="{8B95B93C-6CFB-4B5E-8E9E-6F37DBE1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1" y="4917649"/>
            <a:ext cx="2941394" cy="165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2B0E13-1FF0-4F47-8FD6-16F3BF7D3D38}"/>
              </a:ext>
            </a:extLst>
          </p:cNvPr>
          <p:cNvSpPr/>
          <p:nvPr/>
        </p:nvSpPr>
        <p:spPr bwMode="auto">
          <a:xfrm>
            <a:off x="2908305" y="5255630"/>
            <a:ext cx="2261368" cy="1124269"/>
          </a:xfrm>
          <a:prstGeom prst="rect">
            <a:avLst/>
          </a:prstGeom>
          <a:solidFill>
            <a:srgbClr val="7F7F7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730" b="1" dirty="0"/>
              <a:t>Global Azure Bootcamp 2019 – April 27</a:t>
            </a:r>
            <a:r>
              <a:rPr lang="en-IN" sz="1730" b="1" baseline="30000" dirty="0"/>
              <a:t>th</a:t>
            </a:r>
            <a:endParaRPr lang="en-IN" sz="173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A4636-4ACC-48FE-BC14-E9CB0D574511}"/>
              </a:ext>
            </a:extLst>
          </p:cNvPr>
          <p:cNvSpPr/>
          <p:nvPr/>
        </p:nvSpPr>
        <p:spPr bwMode="auto">
          <a:xfrm>
            <a:off x="6160061" y="4526127"/>
            <a:ext cx="4412413" cy="185377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730" b="1" dirty="0"/>
              <a:t>DevCon #Letterkenny</a:t>
            </a:r>
          </a:p>
          <a:p>
            <a:endParaRPr lang="en-IN" sz="1730" b="1" dirty="0"/>
          </a:p>
          <a:p>
            <a:r>
              <a:rPr lang="en-IN" sz="1730" dirty="0"/>
              <a:t>February 23, 2019</a:t>
            </a:r>
          </a:p>
          <a:p>
            <a:endParaRPr lang="en-IN" sz="1730" dirty="0"/>
          </a:p>
          <a:p>
            <a:r>
              <a:rPr lang="en-IN" sz="1730" dirty="0"/>
              <a:t>Location: LYIT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BB1CB-D7E1-4D23-A546-F552A6E64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754" y="1771172"/>
            <a:ext cx="2242654" cy="24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39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5F4-38F1-4314-A3FF-0C8857C3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882283"/>
            <a:ext cx="7454643" cy="45054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Join Us</a:t>
            </a:r>
            <a:br>
              <a:rPr lang="en-US" dirty="0"/>
            </a:br>
            <a:r>
              <a:rPr lang="en-US" sz="2353" dirty="0"/>
              <a:t>Website: </a:t>
            </a:r>
            <a:r>
              <a:rPr lang="en-US" sz="2353" u="sng" dirty="0">
                <a:hlinkClick r:id="rId2"/>
              </a:rPr>
              <a:t>http://www.lk-mug.org</a:t>
            </a:r>
            <a:br>
              <a:rPr lang="en-US" sz="2353" dirty="0"/>
            </a:br>
            <a:r>
              <a:rPr lang="en-US" sz="2353" dirty="0"/>
              <a:t>Meet up Url: </a:t>
            </a:r>
            <a:r>
              <a:rPr lang="en-US" sz="2353" u="sng" dirty="0">
                <a:hlinkClick r:id="rId3"/>
              </a:rPr>
              <a:t>https://www.meetup.com/lk-mug/</a:t>
            </a:r>
            <a:br>
              <a:rPr lang="en-US" sz="2353" dirty="0"/>
            </a:br>
            <a:r>
              <a:rPr lang="en-US" sz="2353" dirty="0"/>
              <a:t>Twitter: </a:t>
            </a:r>
            <a:r>
              <a:rPr lang="en-US" sz="2353" u="sng" dirty="0">
                <a:hlinkClick r:id="rId4"/>
              </a:rPr>
              <a:t>https://www.twitter.com/lkmsug</a:t>
            </a:r>
            <a:br>
              <a:rPr lang="en-US" sz="2353" dirty="0"/>
            </a:br>
            <a:r>
              <a:rPr lang="en-US" sz="2353" dirty="0"/>
              <a:t>Facebook: </a:t>
            </a:r>
            <a:r>
              <a:rPr lang="en-US" sz="2353" u="sng" dirty="0">
                <a:hlinkClick r:id="rId5"/>
              </a:rPr>
              <a:t>https://www.facebook.com/lkmsug </a:t>
            </a:r>
            <a:br>
              <a:rPr lang="en-US" sz="2353" u="sng" dirty="0"/>
            </a:br>
            <a:r>
              <a:rPr lang="en-US" sz="2353" dirty="0"/>
              <a:t>Hashtag: </a:t>
            </a:r>
            <a:r>
              <a:rPr lang="en-US" sz="2353" dirty="0">
                <a:solidFill>
                  <a:schemeClr val="accent1"/>
                </a:solidFill>
              </a:rPr>
              <a:t>#lkmug</a:t>
            </a:r>
            <a:br>
              <a:rPr lang="en-US" sz="2353" u="sng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B41A1-1EA8-4549-BCDA-68863D407883}"/>
              </a:ext>
            </a:extLst>
          </p:cNvPr>
          <p:cNvSpPr txBox="1"/>
          <p:nvPr/>
        </p:nvSpPr>
        <p:spPr>
          <a:xfrm>
            <a:off x="7001129" y="1159287"/>
            <a:ext cx="4298658" cy="72414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spc="-147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Join Our Other</a:t>
            </a:r>
            <a:r>
              <a:rPr lang="en-US" sz="117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3137" spc="-147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Meetups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4802F-4135-4DD3-BD90-02A102544196}"/>
              </a:ext>
            </a:extLst>
          </p:cNvPr>
          <p:cNvSpPr txBox="1"/>
          <p:nvPr/>
        </p:nvSpPr>
        <p:spPr>
          <a:xfrm>
            <a:off x="6940206" y="2160434"/>
            <a:ext cx="5439471" cy="194915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</a:rPr>
              <a:t>ThingX-LY IoT Meetup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u="sng" dirty="0">
                <a:hlinkClick r:id="rId6"/>
              </a:rPr>
              <a:t>https://www.meetup.com/thingx-ly</a:t>
            </a:r>
            <a:endParaRPr lang="en-US" sz="1961" dirty="0">
              <a:solidFill>
                <a:schemeClr val="bg1"/>
              </a:solidFill>
            </a:endParaRP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chemeClr val="bg1"/>
                </a:solidFill>
              </a:rPr>
              <a:t>LetterkennyJS (Javascript Meetup)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u="sng" dirty="0">
                <a:hlinkClick r:id="rId7"/>
              </a:rPr>
              <a:t>https://www.meetup.com/letterkennyjs</a:t>
            </a:r>
            <a:endParaRPr lang="en-US" sz="1961" dirty="0">
              <a:solidFill>
                <a:schemeClr val="bg1"/>
              </a:solidFill>
            </a:endParaRP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endParaRPr lang="en-US" sz="196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secure.meetupstatic.com/photos/event/9/4/8/e/600_475238030.jpeg">
            <a:extLst>
              <a:ext uri="{FF2B5EF4-FFF2-40B4-BE49-F238E27FC236}">
                <a16:creationId xmlns:a16="http://schemas.microsoft.com/office/drawing/2014/main" id="{8C1ADCFC-FB05-49A9-8660-5C524CF82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102" y="4179182"/>
            <a:ext cx="2648675" cy="14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ecure.meetupstatic.com/photos/event/7/0/8/1/600_475528801.jpeg">
            <a:extLst>
              <a:ext uri="{FF2B5EF4-FFF2-40B4-BE49-F238E27FC236}">
                <a16:creationId xmlns:a16="http://schemas.microsoft.com/office/drawing/2014/main" id="{23067C4F-8EE6-4798-BE82-FDA569D4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778" y="4213154"/>
            <a:ext cx="2423148" cy="135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53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8964F9-6465-4B56-9135-1BC7B77A3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287" y="968785"/>
            <a:ext cx="8358622" cy="715829"/>
          </a:xfrm>
        </p:spPr>
        <p:txBody>
          <a:bodyPr/>
          <a:lstStyle/>
          <a:p>
            <a:r>
              <a:rPr lang="es-ES" sz="2353" b="1" dirty="0"/>
              <a:t>Welcome To: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7521E-C5B3-40A8-85D4-1DF29B020EBB}"/>
              </a:ext>
            </a:extLst>
          </p:cNvPr>
          <p:cNvSpPr txBox="1"/>
          <p:nvPr/>
        </p:nvSpPr>
        <p:spPr>
          <a:xfrm>
            <a:off x="2739202" y="2512020"/>
            <a:ext cx="7176354" cy="315903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280121" indent="-280121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FFFFFF"/>
                </a:solidFill>
                <a:latin typeface="PrudentialModern Light" pitchFamily="2" charset="0"/>
              </a:rPr>
              <a:t>It is a free, one-day, hands-on training event led by Microsoft MVPs with support from Microsoft and local community leaders. </a:t>
            </a:r>
          </a:p>
          <a:p>
            <a:pPr marL="280121" indent="-280121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FFFFFF"/>
                </a:solidFill>
                <a:latin typeface="PrudentialModern Light" pitchFamily="2" charset="0"/>
              </a:rPr>
              <a:t>Developers worldwide are invited to attend the bootcamp to learn the latest on Microsoft /Azure AI Platform including Azure Bot Services, Azure Cognitive Services and Azure Machine Learning and apply what you learn to your future projects.</a:t>
            </a:r>
          </a:p>
          <a:p>
            <a:pPr marL="280121" indent="-280121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FFFFFF"/>
                </a:solidFill>
                <a:latin typeface="PrudentialModern Light" pitchFamily="2" charset="0"/>
              </a:rPr>
              <a:t>Letterkenny Microsoft User Group(LK-MUG) &amp; Pramerica brings you this event in Letterkenny.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81BA1-E4F2-4AEC-8F3F-DF809016287A}"/>
              </a:ext>
            </a:extLst>
          </p:cNvPr>
          <p:cNvGrpSpPr/>
          <p:nvPr/>
        </p:nvGrpSpPr>
        <p:grpSpPr>
          <a:xfrm>
            <a:off x="4051088" y="1356729"/>
            <a:ext cx="3962477" cy="655769"/>
            <a:chOff x="7935191" y="479816"/>
            <a:chExt cx="3962477" cy="655769"/>
          </a:xfrm>
        </p:grpSpPr>
        <p:pic>
          <p:nvPicPr>
            <p:cNvPr id="9" name="Picture 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252A1DCD-8040-4E68-BE32-886205C9F7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877AE2BD-E7FA-49F5-A41C-83CFFD89C7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A5F9BD-5043-470F-89E1-C1886B1F2457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4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4" y="3770782"/>
            <a:ext cx="8067822" cy="999376"/>
          </a:xfrm>
        </p:spPr>
        <p:txBody>
          <a:bodyPr/>
          <a:lstStyle/>
          <a:p>
            <a:r>
              <a:rPr lang="en-US" dirty="0"/>
              <a:t>Thank you all for joining 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DD0EBF-B8DC-4DC4-8EA4-41E6A7613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You learning something new today and keep practicing.</a:t>
            </a:r>
          </a:p>
        </p:txBody>
      </p:sp>
      <p:pic>
        <p:nvPicPr>
          <p:cNvPr id="8198" name="Picture 6" descr="Image result for thank you applause gif animation learning">
            <a:extLst>
              <a:ext uri="{FF2B5EF4-FFF2-40B4-BE49-F238E27FC236}">
                <a16:creationId xmlns:a16="http://schemas.microsoft.com/office/drawing/2014/main" id="{5F27B793-D783-4376-BA95-93CAB01C7C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011" y="271004"/>
            <a:ext cx="3585699" cy="358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882282"/>
            <a:ext cx="8531523" cy="3557686"/>
          </a:xfrm>
        </p:spPr>
        <p:txBody>
          <a:bodyPr/>
          <a:lstStyle/>
          <a:p>
            <a:r>
              <a:rPr lang="en-US" dirty="0"/>
              <a:t>A Big </a:t>
            </a:r>
            <a:br>
              <a:rPr lang="en-US" dirty="0"/>
            </a:br>
            <a:r>
              <a:rPr lang="en-US" dirty="0"/>
              <a:t>Thanks To </a:t>
            </a:r>
            <a:br>
              <a:rPr lang="en-US" dirty="0"/>
            </a:br>
            <a:r>
              <a:rPr lang="en-US" dirty="0"/>
              <a:t>All Speakers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6994BF1-F55E-45B1-A411-0859B71E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0990" y="44328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velin georgiev">
            <a:extLst>
              <a:ext uri="{FF2B5EF4-FFF2-40B4-BE49-F238E27FC236}">
                <a16:creationId xmlns:a16="http://schemas.microsoft.com/office/drawing/2014/main" id="{F25E3566-87C2-4948-8145-AFBE1BC9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750" y="3019814"/>
            <a:ext cx="1835355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724392D-530B-460A-933C-56BD2075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7888" y="45194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4358E8-2F6F-4680-8565-2782D3317BCF}"/>
              </a:ext>
            </a:extLst>
          </p:cNvPr>
          <p:cNvSpPr txBox="1"/>
          <p:nvPr/>
        </p:nvSpPr>
        <p:spPr>
          <a:xfrm>
            <a:off x="5248781" y="226997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Joon Du Rant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A5969-EC4B-40CE-BC6C-4E88B9830AA1}"/>
              </a:ext>
            </a:extLst>
          </p:cNvPr>
          <p:cNvSpPr txBox="1"/>
          <p:nvPr/>
        </p:nvSpPr>
        <p:spPr>
          <a:xfrm>
            <a:off x="9586003" y="2269976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Richard Fisher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E0851E-7285-4F8C-A112-83DD841C4319}"/>
              </a:ext>
            </a:extLst>
          </p:cNvPr>
          <p:cNvSpPr txBox="1"/>
          <p:nvPr/>
        </p:nvSpPr>
        <p:spPr>
          <a:xfrm>
            <a:off x="9586002" y="4864680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Velin Georgiev</a:t>
            </a:r>
          </a:p>
        </p:txBody>
      </p:sp>
      <p:pic>
        <p:nvPicPr>
          <p:cNvPr id="25" name="Picture 2" descr="Office Development">
            <a:extLst>
              <a:ext uri="{FF2B5EF4-FFF2-40B4-BE49-F238E27FC236}">
                <a16:creationId xmlns:a16="http://schemas.microsoft.com/office/drawing/2014/main" id="{529BD016-584D-4DE8-9989-AD7FF967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40" y="5230673"/>
            <a:ext cx="928450" cy="3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pplause">
            <a:extLst>
              <a:ext uri="{FF2B5EF4-FFF2-40B4-BE49-F238E27FC236}">
                <a16:creationId xmlns:a16="http://schemas.microsoft.com/office/drawing/2014/main" id="{20D582B9-D020-422E-8678-CCE58F1C46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79" y="3300812"/>
            <a:ext cx="4460116" cy="34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4E98C01-1371-45F2-8A8F-363FE53AC3FB}"/>
              </a:ext>
            </a:extLst>
          </p:cNvPr>
          <p:cNvGrpSpPr/>
          <p:nvPr/>
        </p:nvGrpSpPr>
        <p:grpSpPr>
          <a:xfrm>
            <a:off x="7149439" y="447610"/>
            <a:ext cx="1826696" cy="2302111"/>
            <a:chOff x="5251749" y="1018045"/>
            <a:chExt cx="1826696" cy="2302111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9DA30C7F-1710-4391-9886-39EAFE5B5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>
              <a:off x="5251749" y="1018045"/>
              <a:ext cx="1826696" cy="1826696"/>
            </a:xfrm>
            <a:prstGeom prst="ellipse">
              <a:avLst/>
            </a:prstGeom>
            <a:ln w="63500" cap="rnd">
              <a:solidFill>
                <a:schemeClr val="bg1">
                  <a:lumMod val="10000"/>
                  <a:lumOff val="90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B3F0A-E902-4005-A70A-39B0A5EA833B}"/>
                </a:ext>
              </a:extLst>
            </p:cNvPr>
            <p:cNvSpPr txBox="1"/>
            <p:nvPr/>
          </p:nvSpPr>
          <p:spPr>
            <a:xfrm>
              <a:off x="5512496" y="2840411"/>
              <a:ext cx="1536728" cy="47974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Nithin Mohan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21A883-BEBC-4A2E-AF9C-67CB12C6A657}"/>
              </a:ext>
            </a:extLst>
          </p:cNvPr>
          <p:cNvGrpSpPr/>
          <p:nvPr/>
        </p:nvGrpSpPr>
        <p:grpSpPr>
          <a:xfrm>
            <a:off x="455995" y="298618"/>
            <a:ext cx="3962477" cy="655769"/>
            <a:chOff x="7935191" y="479816"/>
            <a:chExt cx="3962477" cy="655769"/>
          </a:xfrm>
        </p:grpSpPr>
        <p:pic>
          <p:nvPicPr>
            <p:cNvPr id="30" name="Picture 2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06A32319-3465-4B8B-A76A-A7DC7353F4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1014235" y="500985"/>
              <a:ext cx="883433" cy="564148"/>
            </a:xfrm>
            <a:prstGeom prst="rect">
              <a:avLst/>
            </a:prstGeom>
          </p:spPr>
        </p:pic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873F6D00-F8E4-4032-8E56-683FCB053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7935191" y="479816"/>
              <a:ext cx="2971800" cy="37147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D0555F2-3332-43F4-9BDF-F71EB7A67A4C}"/>
                </a:ext>
              </a:extLst>
            </p:cNvPr>
            <p:cNvSpPr/>
            <p:nvPr userDrawn="1"/>
          </p:nvSpPr>
          <p:spPr>
            <a:xfrm>
              <a:off x="9426219" y="771639"/>
              <a:ext cx="1249701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Rockwell Condensed" panose="02060603050405020104" pitchFamily="18" charset="0"/>
                </a:rPr>
                <a:t>Letterkenny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6D947E18-3EE2-4064-A99C-9D0BFFD6A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7113100" y="3043614"/>
            <a:ext cx="1776701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6F0FCAA-DF9C-472A-8A33-5AB9B1C296F8}"/>
              </a:ext>
            </a:extLst>
          </p:cNvPr>
          <p:cNvSpPr txBox="1"/>
          <p:nvPr/>
        </p:nvSpPr>
        <p:spPr>
          <a:xfrm>
            <a:off x="7403068" y="4857923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Owen Lyons</a:t>
            </a:r>
          </a:p>
        </p:txBody>
      </p:sp>
    </p:spTree>
    <p:extLst>
      <p:ext uri="{BB962C8B-B14F-4D97-AF65-F5344CB8AC3E}">
        <p14:creationId xmlns:p14="http://schemas.microsoft.com/office/powerpoint/2010/main" val="30033025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7" y="1555152"/>
            <a:ext cx="7454643" cy="3557686"/>
          </a:xfrm>
        </p:spPr>
        <p:txBody>
          <a:bodyPr/>
          <a:lstStyle/>
          <a:p>
            <a:r>
              <a:rPr lang="en-US" dirty="0"/>
              <a:t>#Organizers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6994BF1-F55E-45B1-A411-0859B71E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3955" y="396057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velin georgiev">
            <a:extLst>
              <a:ext uri="{FF2B5EF4-FFF2-40B4-BE49-F238E27FC236}">
                <a16:creationId xmlns:a16="http://schemas.microsoft.com/office/drawing/2014/main" id="{F25E3566-87C2-4948-8145-AFBE1BC9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04" y="1009385"/>
            <a:ext cx="1835355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B12F316-1959-41FB-BD4E-66475E03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6066" y="3960571"/>
            <a:ext cx="1826696" cy="1835355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724392D-530B-460A-933C-56BD2075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0853" y="3969231"/>
            <a:ext cx="1826696" cy="1826696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C249095-7570-4E3E-BD07-BDB10BBC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7325011" y="1034247"/>
            <a:ext cx="1826696" cy="1824572"/>
          </a:xfrm>
          <a:prstGeom prst="ellipse">
            <a:avLst/>
          </a:prstGeom>
          <a:ln w="63500" cap="rnd">
            <a:solidFill>
              <a:schemeClr val="bg1">
                <a:lumMod val="10000"/>
                <a:lumOff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4358E8-2F6F-4680-8565-2782D3317BCF}"/>
              </a:ext>
            </a:extLst>
          </p:cNvPr>
          <p:cNvSpPr txBox="1"/>
          <p:nvPr/>
        </p:nvSpPr>
        <p:spPr>
          <a:xfrm>
            <a:off x="5661746" y="578726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Joon Du Rant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AF4741-194D-441D-9D37-ED56201E3C29}"/>
              </a:ext>
            </a:extLst>
          </p:cNvPr>
          <p:cNvSpPr txBox="1"/>
          <p:nvPr/>
        </p:nvSpPr>
        <p:spPr>
          <a:xfrm>
            <a:off x="7863756" y="5795927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Ray Hogan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A5969-EC4B-40CE-BC6C-4E88B9830AA1}"/>
              </a:ext>
            </a:extLst>
          </p:cNvPr>
          <p:cNvSpPr txBox="1"/>
          <p:nvPr/>
        </p:nvSpPr>
        <p:spPr>
          <a:xfrm>
            <a:off x="9998968" y="5787266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Richard Fisher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E83EC-90B0-4043-93F7-82B6C474D5FD}"/>
              </a:ext>
            </a:extLst>
          </p:cNvPr>
          <p:cNvSpPr txBox="1"/>
          <p:nvPr/>
        </p:nvSpPr>
        <p:spPr>
          <a:xfrm>
            <a:off x="7698601" y="2854250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Sibin Sygal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E0851E-7285-4F8C-A112-83DD841C4319}"/>
              </a:ext>
            </a:extLst>
          </p:cNvPr>
          <p:cNvSpPr txBox="1"/>
          <p:nvPr/>
        </p:nvSpPr>
        <p:spPr>
          <a:xfrm>
            <a:off x="9733955" y="2854251"/>
            <a:ext cx="153672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Velin Georgiev</a:t>
            </a:r>
          </a:p>
        </p:txBody>
      </p:sp>
      <p:pic>
        <p:nvPicPr>
          <p:cNvPr id="25" name="Picture 2" descr="Office Development">
            <a:extLst>
              <a:ext uri="{FF2B5EF4-FFF2-40B4-BE49-F238E27FC236}">
                <a16:creationId xmlns:a16="http://schemas.microsoft.com/office/drawing/2014/main" id="{529BD016-584D-4DE8-9989-AD7FF967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93" y="3220244"/>
            <a:ext cx="928450" cy="3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A965EB-A63F-4497-A945-1F5631E105FB}"/>
              </a:ext>
            </a:extLst>
          </p:cNvPr>
          <p:cNvGrpSpPr/>
          <p:nvPr/>
        </p:nvGrpSpPr>
        <p:grpSpPr>
          <a:xfrm>
            <a:off x="5251749" y="1018045"/>
            <a:ext cx="1826696" cy="2302111"/>
            <a:chOff x="5251749" y="1018045"/>
            <a:chExt cx="1826696" cy="2302111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7A8505EE-8C84-4A1A-B4D5-1741D1466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tretch>
              <a:fillRect/>
            </a:stretch>
          </p:blipFill>
          <p:spPr bwMode="auto">
            <a:xfrm>
              <a:off x="5251749" y="1018045"/>
              <a:ext cx="1826696" cy="1826696"/>
            </a:xfrm>
            <a:prstGeom prst="ellipse">
              <a:avLst/>
            </a:prstGeom>
            <a:ln w="63500" cap="rnd">
              <a:solidFill>
                <a:schemeClr val="bg1">
                  <a:lumMod val="10000"/>
                  <a:lumOff val="90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2EC1E1-24FF-4324-95E9-211BF12D5C7A}"/>
                </a:ext>
              </a:extLst>
            </p:cNvPr>
            <p:cNvSpPr txBox="1"/>
            <p:nvPr/>
          </p:nvSpPr>
          <p:spPr>
            <a:xfrm>
              <a:off x="5512496" y="2840411"/>
              <a:ext cx="1536728" cy="47974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Nithin Mohan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4C9CF0-DABB-4B07-83D1-1E5FFB27251E}"/>
              </a:ext>
            </a:extLst>
          </p:cNvPr>
          <p:cNvSpPr txBox="1"/>
          <p:nvPr/>
        </p:nvSpPr>
        <p:spPr>
          <a:xfrm>
            <a:off x="6445116" y="158143"/>
            <a:ext cx="3471063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LKMUG #Core #Team</a:t>
            </a:r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6F9F7E08-F63C-4EB5-97B9-2F8038426A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54" y="3296579"/>
            <a:ext cx="4962775" cy="317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0630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7" y="1555152"/>
            <a:ext cx="7454643" cy="3557686"/>
          </a:xfrm>
        </p:spPr>
        <p:txBody>
          <a:bodyPr/>
          <a:lstStyle/>
          <a:p>
            <a:r>
              <a:rPr lang="en-US" dirty="0"/>
              <a:t>#Supporters</a:t>
            </a:r>
            <a:br>
              <a:rPr lang="en-US" dirty="0"/>
            </a:br>
            <a:r>
              <a:rPr lang="en-US" dirty="0"/>
              <a:t>/Mentors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9CF0-DABB-4B07-83D1-1E5FFB27251E}"/>
              </a:ext>
            </a:extLst>
          </p:cNvPr>
          <p:cNvSpPr txBox="1"/>
          <p:nvPr/>
        </p:nvSpPr>
        <p:spPr>
          <a:xfrm>
            <a:off x="6092590" y="1820054"/>
            <a:ext cx="5621367" cy="61551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Ryan Callaghan (Pramerica) - AV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222B7-4070-3E45-A274-4DBF2DC3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7" y="3131054"/>
            <a:ext cx="4296047" cy="31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491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07984D-FF90-428C-AD53-13B64265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#Special </a:t>
            </a:r>
            <a:br>
              <a:rPr lang="en-US" dirty="0"/>
            </a:br>
            <a:r>
              <a:rPr lang="en-US" dirty="0"/>
              <a:t>#Thanks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C249095-7570-4E3E-BD07-BDB10BBC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65650" y="698345"/>
            <a:ext cx="2106545" cy="210654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3E83EC-90B0-4043-93F7-82B6C474D5FD}"/>
              </a:ext>
            </a:extLst>
          </p:cNvPr>
          <p:cNvSpPr txBox="1"/>
          <p:nvPr/>
        </p:nvSpPr>
        <p:spPr>
          <a:xfrm>
            <a:off x="6523063" y="2701691"/>
            <a:ext cx="2510691" cy="9593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2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Joseph Dunleavy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solidFill>
                  <a:srgbClr val="FFC000"/>
                </a:solidFill>
              </a:rPr>
              <a:t>VP , Head of Innovation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176" dirty="0">
                <a:solidFill>
                  <a:schemeClr val="bg1"/>
                </a:solidFill>
              </a:rPr>
              <a:t>Pramerica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C9CF0-DABB-4B07-83D1-1E5FFB27251E}"/>
              </a:ext>
            </a:extLst>
          </p:cNvPr>
          <p:cNvSpPr txBox="1"/>
          <p:nvPr/>
        </p:nvSpPr>
        <p:spPr>
          <a:xfrm>
            <a:off x="338563" y="2681058"/>
            <a:ext cx="4104263" cy="26220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IN" sz="235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Pramerica 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Leadership Team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Facilities &amp; Catering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Securities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Communications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IN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 Staffs</a:t>
            </a:r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2D9EEA0-511F-4518-97EA-499995F004FE}"/>
              </a:ext>
            </a:extLst>
          </p:cNvPr>
          <p:cNvSpPr/>
          <p:nvPr/>
        </p:nvSpPr>
        <p:spPr bwMode="auto">
          <a:xfrm>
            <a:off x="8897952" y="449842"/>
            <a:ext cx="3158246" cy="3239566"/>
          </a:xfrm>
          <a:prstGeom prst="irregularSeal1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Helping us to make it possible</a:t>
            </a:r>
          </a:p>
        </p:txBody>
      </p:sp>
      <p:pic>
        <p:nvPicPr>
          <p:cNvPr id="2054" name="Picture 6" descr="Image result for applause">
            <a:extLst>
              <a:ext uri="{FF2B5EF4-FFF2-40B4-BE49-F238E27FC236}">
                <a16:creationId xmlns:a16="http://schemas.microsoft.com/office/drawing/2014/main" id="{80BBC6B3-0828-440B-9E2C-E6855B5205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66" y="3825308"/>
            <a:ext cx="5998333" cy="271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ramerica black logo">
            <a:extLst>
              <a:ext uri="{FF2B5EF4-FFF2-40B4-BE49-F238E27FC236}">
                <a16:creationId xmlns:a16="http://schemas.microsoft.com/office/drawing/2014/main" id="{115EE6D9-EED3-41CF-AC68-C52DC197C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3" y="5556979"/>
            <a:ext cx="36004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2788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#GlobalAIBootcamp</a:t>
            </a:r>
            <a:r>
              <a:rPr lang="en-US" dirty="0">
                <a:solidFill>
                  <a:schemeClr val="accent3"/>
                </a:solidFill>
              </a:rPr>
              <a:t>LK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24005-CE04-4E6F-A765-398736712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332" y="4442140"/>
            <a:ext cx="8359808" cy="715829"/>
          </a:xfrm>
        </p:spPr>
        <p:txBody>
          <a:bodyPr/>
          <a:lstStyle/>
          <a:p>
            <a:r>
              <a:rPr lang="en-US" sz="3921" dirty="0">
                <a:solidFill>
                  <a:schemeClr val="accent3"/>
                </a:solidFill>
              </a:rPr>
              <a:t>Lets have some swag…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2754" y="3993964"/>
            <a:ext cx="6793733" cy="0"/>
          </a:xfrm>
          <a:prstGeom prst="line">
            <a:avLst/>
          </a:prstGeom>
          <a:ln w="38100">
            <a:solidFill>
              <a:srgbClr val="F140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3B07594-BB8F-4EFE-A7E9-DDFFCF81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765" y="197742"/>
            <a:ext cx="4226280" cy="65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2D7478-17D9-40B8-B8A9-5D286DA31DF4}"/>
              </a:ext>
            </a:extLst>
          </p:cNvPr>
          <p:cNvSpPr txBox="1"/>
          <p:nvPr/>
        </p:nvSpPr>
        <p:spPr>
          <a:xfrm>
            <a:off x="602626" y="1326238"/>
            <a:ext cx="234924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Sponsors: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6D55E-444B-45B0-A89F-88A45107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94" y="2148347"/>
            <a:ext cx="2781656" cy="647581"/>
          </a:xfrm>
          <a:prstGeom prst="rect">
            <a:avLst/>
          </a:prstGeom>
        </p:spPr>
      </p:pic>
      <p:pic>
        <p:nvPicPr>
          <p:cNvPr id="9" name="Picture 4" descr="Image result for rev debug logo">
            <a:extLst>
              <a:ext uri="{FF2B5EF4-FFF2-40B4-BE49-F238E27FC236}">
                <a16:creationId xmlns:a16="http://schemas.microsoft.com/office/drawing/2014/main" id="{F5C6AF76-32BA-4770-BC47-2FCCA9F3A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38" y="2647183"/>
            <a:ext cx="2985248" cy="10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C4BFD-6377-4974-8F28-8D0462BC6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54" y="3476213"/>
            <a:ext cx="985386" cy="1068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CE60E-650F-4230-978F-FBA1621B27D2}"/>
              </a:ext>
            </a:extLst>
          </p:cNvPr>
          <p:cNvSpPr txBox="1"/>
          <p:nvPr/>
        </p:nvSpPr>
        <p:spPr>
          <a:xfrm>
            <a:off x="4426670" y="2440246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Venue &amp; Refreshments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44995-76CA-4C84-8A23-84251D6FCAB1}"/>
              </a:ext>
            </a:extLst>
          </p:cNvPr>
          <p:cNvSpPr txBox="1"/>
          <p:nvPr/>
        </p:nvSpPr>
        <p:spPr>
          <a:xfrm>
            <a:off x="4426670" y="3064367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RAFFLE for one, 1 year license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4F84D-783F-4D54-A1D6-3BD0E6FCB7B3}"/>
              </a:ext>
            </a:extLst>
          </p:cNvPr>
          <p:cNvSpPr txBox="1"/>
          <p:nvPr/>
        </p:nvSpPr>
        <p:spPr>
          <a:xfrm>
            <a:off x="4403063" y="3912668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RAFFLE for one, 1 year license </a:t>
            </a:r>
          </a:p>
        </p:txBody>
      </p:sp>
      <p:pic>
        <p:nvPicPr>
          <p:cNvPr id="14" name="Picture 8" descr="Image result for azure logo 2018">
            <a:extLst>
              <a:ext uri="{FF2B5EF4-FFF2-40B4-BE49-F238E27FC236}">
                <a16:creationId xmlns:a16="http://schemas.microsoft.com/office/drawing/2014/main" id="{78AAC9E6-1DD9-487D-94C4-66377D75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94" y="5196173"/>
            <a:ext cx="1998626" cy="104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1E6403-4242-4BB7-B70A-841691329C1C}"/>
              </a:ext>
            </a:extLst>
          </p:cNvPr>
          <p:cNvSpPr txBox="1"/>
          <p:nvPr/>
        </p:nvSpPr>
        <p:spPr>
          <a:xfrm>
            <a:off x="4382043" y="5550854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Event theme, TShirts and lunch.</a:t>
            </a:r>
          </a:p>
        </p:txBody>
      </p:sp>
      <p:sp>
        <p:nvSpPr>
          <p:cNvPr id="2" name="AutoShape 2" descr="Image result for raffle">
            <a:extLst>
              <a:ext uri="{FF2B5EF4-FFF2-40B4-BE49-F238E27FC236}">
                <a16:creationId xmlns:a16="http://schemas.microsoft.com/office/drawing/2014/main" id="{FBBCC9F9-FF91-456A-85D4-CA896A608D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22" y="3276622"/>
            <a:ext cx="304757" cy="3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A1AA4D4D-CC1B-4D79-BDCA-D8D44352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81" y="2222778"/>
            <a:ext cx="3765601" cy="376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B38422-CF54-4E88-8D52-6E56FEDB5CC6}"/>
              </a:ext>
            </a:extLst>
          </p:cNvPr>
          <p:cNvSpPr txBox="1"/>
          <p:nvPr/>
        </p:nvSpPr>
        <p:spPr>
          <a:xfrm>
            <a:off x="6271986" y="870971"/>
            <a:ext cx="5397103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Date:  </a:t>
            </a:r>
            <a:r>
              <a:rPr lang="en-IN" b="1" dirty="0">
                <a:latin typeface="Leelawadee" panose="020B0502040204020203" pitchFamily="34" charset="-34"/>
                <a:cs typeface="Leelawadee" panose="020B0502040204020203" pitchFamily="34" charset="-34"/>
              </a:rPr>
              <a:t>Saturday, 15</a:t>
            </a:r>
            <a:r>
              <a:rPr lang="en-IN" b="1" baseline="30000" dirty="0">
                <a:latin typeface="Leelawadee" panose="020B0502040204020203" pitchFamily="34" charset="-34"/>
                <a:cs typeface="Leelawadee" panose="020B0502040204020203" pitchFamily="34" charset="-34"/>
              </a:rPr>
              <a:t>th</a:t>
            </a:r>
            <a:r>
              <a:rPr lang="en-IN" b="1" dirty="0">
                <a:latin typeface="Leelawadee" panose="020B0502040204020203" pitchFamily="34" charset="-34"/>
                <a:cs typeface="Leelawadee" panose="020B0502040204020203" pitchFamily="34" charset="-34"/>
              </a:rPr>
              <a:t> Dec   </a:t>
            </a:r>
            <a:r>
              <a:rPr lang="en-IN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Time: </a:t>
            </a:r>
            <a:r>
              <a:rPr lang="en-IN" b="1" dirty="0">
                <a:latin typeface="Leelawadee" panose="020B0502040204020203" pitchFamily="34" charset="-34"/>
                <a:cs typeface="Leelawadee" panose="020B0502040204020203" pitchFamily="34" charset="-34"/>
              </a:rPr>
              <a:t>9:00AM – 5:30PM</a:t>
            </a:r>
          </a:p>
        </p:txBody>
      </p:sp>
      <p:pic>
        <p:nvPicPr>
          <p:cNvPr id="20" name="Picture 2" descr="Office Development">
            <a:extLst>
              <a:ext uri="{FF2B5EF4-FFF2-40B4-BE49-F238E27FC236}">
                <a16:creationId xmlns:a16="http://schemas.microsoft.com/office/drawing/2014/main" id="{DE2E3552-A05D-47AB-86D3-9459910E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133" y="140303"/>
            <a:ext cx="1466449" cy="59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0FA1E45-8783-4F0D-8047-387A706D281B}"/>
              </a:ext>
            </a:extLst>
          </p:cNvPr>
          <p:cNvSpPr txBox="1">
            <a:spLocks/>
          </p:cNvSpPr>
          <p:nvPr/>
        </p:nvSpPr>
        <p:spPr>
          <a:xfrm>
            <a:off x="2805917" y="600705"/>
            <a:ext cx="2649147" cy="501875"/>
          </a:xfrm>
          <a:prstGeom prst="rect">
            <a:avLst/>
          </a:prstGeom>
          <a:noFill/>
        </p:spPr>
        <p:txBody>
          <a:bodyPr vert="horz" lIns="0" tIns="91427" rIns="146284" bIns="91427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4" kern="1200" spc="-147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Letterkenny</a:t>
            </a:r>
          </a:p>
        </p:txBody>
      </p:sp>
      <p:pic>
        <p:nvPicPr>
          <p:cNvPr id="22" name="Picture 6" descr="Global  AI  Bootcamp">
            <a:extLst>
              <a:ext uri="{FF2B5EF4-FFF2-40B4-BE49-F238E27FC236}">
                <a16:creationId xmlns:a16="http://schemas.microsoft.com/office/drawing/2014/main" id="{7CA31185-F218-462F-A5E1-84772CF34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6" y="193183"/>
            <a:ext cx="3887184" cy="48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kraken">
            <a:extLst>
              <a:ext uri="{FF2B5EF4-FFF2-40B4-BE49-F238E27FC236}">
                <a16:creationId xmlns:a16="http://schemas.microsoft.com/office/drawing/2014/main" id="{6F970DBD-BA3E-43BF-8872-24DD027D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54" y="4544372"/>
            <a:ext cx="789391" cy="78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D37709-A09F-431C-96EB-CD1964C6E7A0}"/>
              </a:ext>
            </a:extLst>
          </p:cNvPr>
          <p:cNvSpPr txBox="1"/>
          <p:nvPr/>
        </p:nvSpPr>
        <p:spPr>
          <a:xfrm>
            <a:off x="4382043" y="4763973"/>
            <a:ext cx="3690632" cy="374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Swags &amp; Refreshments</a:t>
            </a:r>
          </a:p>
        </p:txBody>
      </p:sp>
    </p:spTree>
    <p:extLst>
      <p:ext uri="{BB962C8B-B14F-4D97-AF65-F5344CB8AC3E}">
        <p14:creationId xmlns:p14="http://schemas.microsoft.com/office/powerpoint/2010/main" val="5781844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THR2110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CDF05-C449-4F5A-97DA-0C223D536B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microsoft.com/sharepoint/v3"/>
    <ds:schemaRef ds:uri="http://schemas.openxmlformats.org/package/2006/metadata/core-properties"/>
    <ds:schemaRef ds:uri="9d1f81f6-e953-47ea-988e-33ed651c58e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3876</TotalTime>
  <Words>745</Words>
  <Application>Microsoft Office PowerPoint</Application>
  <PresentationFormat>Widescreen</PresentationFormat>
  <Paragraphs>112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Consolas</vt:lpstr>
      <vt:lpstr>Leelawadee</vt:lpstr>
      <vt:lpstr>PrudentialModern Light</vt:lpstr>
      <vt:lpstr>Rockwell Condensed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PowerPoint Presentation</vt:lpstr>
      <vt:lpstr>PowerPoint Presentation</vt:lpstr>
      <vt:lpstr>Thank you all for joining us</vt:lpstr>
      <vt:lpstr>A Big  Thanks To  All Speakers</vt:lpstr>
      <vt:lpstr>#Organizers </vt:lpstr>
      <vt:lpstr>#Supporters /Mentors</vt:lpstr>
      <vt:lpstr>#Special  #Thanks</vt:lpstr>
      <vt:lpstr>#GlobalAIBootcampLK </vt:lpstr>
      <vt:lpstr>PowerPoint Presentation</vt:lpstr>
      <vt:lpstr>LK-MUG</vt:lpstr>
      <vt:lpstr>Upcoming Events</vt:lpstr>
      <vt:lpstr>Upcoming Events</vt:lpstr>
      <vt:lpstr>Join Us Website: http://www.lk-mug.org Meet up Url: https://www.meetup.com/lk-mug/ Twitter: https://www.twitter.com/lkmsug Facebook: https://www.facebook.com/lkmsug  Hashtag: #lkmug  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THR2110</dc:title>
  <dc:subject>Microsoft Ignite</dc:subject>
  <dc:creator>Brieanne Vanderpool</dc:creator>
  <cp:keywords>Microsoft Ignite</cp:keywords>
  <dc:description/>
  <cp:lastModifiedBy>Nithin Mohan Thattiot Kadumberi</cp:lastModifiedBy>
  <cp:revision>54</cp:revision>
  <dcterms:created xsi:type="dcterms:W3CDTF">2018-08-10T17:04:28Z</dcterms:created>
  <dcterms:modified xsi:type="dcterms:W3CDTF">2018-12-14T19:08:55Z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